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"/>
  </p:notesMasterIdLst>
  <p:sldIdLst>
    <p:sldId id="301" r:id="rId2"/>
    <p:sldId id="302" r:id="rId3"/>
    <p:sldId id="303" r:id="rId4"/>
    <p:sldId id="304" r:id="rId5"/>
  </p:sldIdLst>
  <p:sldSz cx="9144000" cy="5143500" type="screen16x9"/>
  <p:notesSz cx="6858000" cy="9144000"/>
  <p:embeddedFontLst>
    <p:embeddedFont>
      <p:font typeface="VT323" panose="020B0604020202020204" charset="0"/>
      <p:regular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30"/>
    <a:srgbClr val="E6B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2CB400-8B26-4EB4-8D1A-C6DFF82E9A7D}">
  <a:tblStyle styleId="{8A2CB400-8B26-4EB4-8D1A-C6DFF82E9A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18"/>
          <p:cNvGrpSpPr/>
          <p:nvPr/>
        </p:nvGrpSpPr>
        <p:grpSpPr>
          <a:xfrm>
            <a:off x="8469144" y="311012"/>
            <a:ext cx="436476" cy="1137839"/>
            <a:chOff x="1336575" y="2515275"/>
            <a:chExt cx="436476" cy="1137839"/>
          </a:xfrm>
        </p:grpSpPr>
        <p:sp>
          <p:nvSpPr>
            <p:cNvPr id="280" name="Google Shape;280;p18"/>
            <p:cNvSpPr/>
            <p:nvPr/>
          </p:nvSpPr>
          <p:spPr>
            <a:xfrm>
              <a:off x="1336576" y="2729714"/>
              <a:ext cx="109800" cy="92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1445475" y="2515275"/>
              <a:ext cx="109800" cy="102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554376" y="2621038"/>
              <a:ext cx="109800" cy="81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663251" y="2876412"/>
              <a:ext cx="109800" cy="41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336575" y="2876700"/>
              <a:ext cx="109800" cy="66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45475" y="2729475"/>
              <a:ext cx="109800" cy="7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554375" y="2729475"/>
              <a:ext cx="109800" cy="559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336575" y="2985425"/>
              <a:ext cx="109800" cy="45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445475" y="2729597"/>
              <a:ext cx="109800" cy="559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18"/>
          <p:cNvSpPr/>
          <p:nvPr/>
        </p:nvSpPr>
        <p:spPr>
          <a:xfrm>
            <a:off x="674850" y="539550"/>
            <a:ext cx="7794300" cy="4064400"/>
          </a:xfrm>
          <a:prstGeom prst="rect">
            <a:avLst/>
          </a:prstGeom>
          <a:solidFill>
            <a:schemeClr val="lt2"/>
          </a:solidFill>
          <a:ln w="28575" cap="sq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885175" y="3429166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2"/>
          </p:nvPr>
        </p:nvSpPr>
        <p:spPr>
          <a:xfrm>
            <a:off x="885175" y="3817385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3"/>
          </p:nvPr>
        </p:nvSpPr>
        <p:spPr>
          <a:xfrm>
            <a:off x="3536543" y="3429166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4"/>
          </p:nvPr>
        </p:nvSpPr>
        <p:spPr>
          <a:xfrm>
            <a:off x="3536557" y="3817385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5"/>
          </p:nvPr>
        </p:nvSpPr>
        <p:spPr>
          <a:xfrm>
            <a:off x="6187925" y="3429166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ubTitle" idx="6"/>
          </p:nvPr>
        </p:nvSpPr>
        <p:spPr>
          <a:xfrm>
            <a:off x="6187925" y="3817385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subTitle" idx="7"/>
          </p:nvPr>
        </p:nvSpPr>
        <p:spPr>
          <a:xfrm>
            <a:off x="885175" y="1849613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18"/>
          <p:cNvSpPr txBox="1">
            <a:spLocks noGrp="1"/>
          </p:cNvSpPr>
          <p:nvPr>
            <p:ph type="subTitle" idx="8"/>
          </p:nvPr>
        </p:nvSpPr>
        <p:spPr>
          <a:xfrm>
            <a:off x="885175" y="2237832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8"/>
          <p:cNvSpPr txBox="1">
            <a:spLocks noGrp="1"/>
          </p:cNvSpPr>
          <p:nvPr>
            <p:ph type="subTitle" idx="9"/>
          </p:nvPr>
        </p:nvSpPr>
        <p:spPr>
          <a:xfrm>
            <a:off x="3536543" y="1849613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18"/>
          <p:cNvSpPr txBox="1">
            <a:spLocks noGrp="1"/>
          </p:cNvSpPr>
          <p:nvPr>
            <p:ph type="subTitle" idx="13"/>
          </p:nvPr>
        </p:nvSpPr>
        <p:spPr>
          <a:xfrm>
            <a:off x="3536557" y="2237832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14"/>
          </p:nvPr>
        </p:nvSpPr>
        <p:spPr>
          <a:xfrm>
            <a:off x="6187925" y="1849613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15"/>
          </p:nvPr>
        </p:nvSpPr>
        <p:spPr>
          <a:xfrm>
            <a:off x="6187925" y="2237832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title"/>
          </p:nvPr>
        </p:nvSpPr>
        <p:spPr>
          <a:xfrm>
            <a:off x="676656" y="548640"/>
            <a:ext cx="7790700" cy="557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28000" tIns="18275" rIns="12800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VT323"/>
              <a:buNone/>
              <a:defRPr sz="4000">
                <a:latin typeface="VT323"/>
                <a:ea typeface="VT323"/>
                <a:cs typeface="VT323"/>
                <a:sym typeface="VT32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VT323"/>
              <a:buNone/>
              <a:defRPr sz="4000">
                <a:latin typeface="VT323"/>
                <a:ea typeface="VT323"/>
                <a:cs typeface="VT323"/>
                <a:sym typeface="VT32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VT323"/>
              <a:buNone/>
              <a:defRPr sz="4000">
                <a:latin typeface="VT323"/>
                <a:ea typeface="VT323"/>
                <a:cs typeface="VT323"/>
                <a:sym typeface="VT32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VT323"/>
              <a:buNone/>
              <a:defRPr sz="4000">
                <a:latin typeface="VT323"/>
                <a:ea typeface="VT323"/>
                <a:cs typeface="VT323"/>
                <a:sym typeface="VT32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VT323"/>
              <a:buNone/>
              <a:defRPr sz="4000">
                <a:latin typeface="VT323"/>
                <a:ea typeface="VT323"/>
                <a:cs typeface="VT323"/>
                <a:sym typeface="VT32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VT323"/>
              <a:buNone/>
              <a:defRPr sz="4000">
                <a:latin typeface="VT323"/>
                <a:ea typeface="VT323"/>
                <a:cs typeface="VT323"/>
                <a:sym typeface="VT32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VT323"/>
              <a:buNone/>
              <a:defRPr sz="4000">
                <a:latin typeface="VT323"/>
                <a:ea typeface="VT323"/>
                <a:cs typeface="VT323"/>
                <a:sym typeface="VT32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VT323"/>
              <a:buNone/>
              <a:defRPr sz="4000">
                <a:latin typeface="VT323"/>
                <a:ea typeface="VT323"/>
                <a:cs typeface="VT323"/>
                <a:sym typeface="VT323"/>
              </a:defRPr>
            </a:lvl9pPr>
          </a:lstStyle>
          <a:p>
            <a:endParaRPr/>
          </a:p>
        </p:txBody>
      </p:sp>
      <p:grpSp>
        <p:nvGrpSpPr>
          <p:cNvPr id="303" name="Google Shape;303;p18"/>
          <p:cNvGrpSpPr/>
          <p:nvPr/>
        </p:nvGrpSpPr>
        <p:grpSpPr>
          <a:xfrm>
            <a:off x="-20" y="4025705"/>
            <a:ext cx="543989" cy="1117684"/>
            <a:chOff x="895750" y="3470770"/>
            <a:chExt cx="517297" cy="1118131"/>
          </a:xfrm>
        </p:grpSpPr>
        <p:sp>
          <p:nvSpPr>
            <p:cNvPr id="304" name="Google Shape;304;p18"/>
            <p:cNvSpPr/>
            <p:nvPr/>
          </p:nvSpPr>
          <p:spPr>
            <a:xfrm flipH="1">
              <a:off x="1308946" y="4369675"/>
              <a:ext cx="104100" cy="21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 flipH="1">
              <a:off x="1205645" y="4172226"/>
              <a:ext cx="104100" cy="41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 flipH="1">
              <a:off x="1102350" y="3922797"/>
              <a:ext cx="104100" cy="66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 flipH="1">
              <a:off x="999042" y="3638265"/>
              <a:ext cx="104100" cy="95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 flipH="1">
              <a:off x="895750" y="3470770"/>
              <a:ext cx="104100" cy="111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 flipH="1">
              <a:off x="1205650" y="4369750"/>
              <a:ext cx="104100" cy="21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 flipH="1">
              <a:off x="1102350" y="4172501"/>
              <a:ext cx="104100" cy="41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 flipH="1">
              <a:off x="999050" y="4028850"/>
              <a:ext cx="104100" cy="55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 flipH="1">
              <a:off x="895750" y="3638175"/>
              <a:ext cx="104100" cy="950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 flipH="1">
              <a:off x="1102350" y="4369498"/>
              <a:ext cx="104100" cy="219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 flipH="1">
              <a:off x="999050" y="4172297"/>
              <a:ext cx="104100" cy="41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 flipH="1">
              <a:off x="895756" y="3865198"/>
              <a:ext cx="104100" cy="7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6"/>
          <p:cNvGrpSpPr/>
          <p:nvPr/>
        </p:nvGrpSpPr>
        <p:grpSpPr>
          <a:xfrm>
            <a:off x="332774" y="715496"/>
            <a:ext cx="8478452" cy="3712508"/>
            <a:chOff x="332774" y="715496"/>
            <a:chExt cx="8478452" cy="3712508"/>
          </a:xfrm>
        </p:grpSpPr>
        <p:grpSp>
          <p:nvGrpSpPr>
            <p:cNvPr id="412" name="Google Shape;412;p26"/>
            <p:cNvGrpSpPr/>
            <p:nvPr/>
          </p:nvGrpSpPr>
          <p:grpSpPr>
            <a:xfrm flipH="1">
              <a:off x="332774" y="3507445"/>
              <a:ext cx="327581" cy="920559"/>
              <a:chOff x="1445469" y="2515266"/>
              <a:chExt cx="327581" cy="920559"/>
            </a:xfrm>
          </p:grpSpPr>
          <p:sp>
            <p:nvSpPr>
              <p:cNvPr id="413" name="Google Shape;413;p26"/>
              <p:cNvSpPr/>
              <p:nvPr/>
            </p:nvSpPr>
            <p:spPr>
              <a:xfrm>
                <a:off x="1445469" y="2515266"/>
                <a:ext cx="109800" cy="706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>
                <a:off x="1554375" y="2621025"/>
                <a:ext cx="109800" cy="81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6"/>
              <p:cNvSpPr/>
              <p:nvPr/>
            </p:nvSpPr>
            <p:spPr>
              <a:xfrm>
                <a:off x="1663250" y="2729700"/>
                <a:ext cx="109800" cy="450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6"/>
              <p:cNvSpPr/>
              <p:nvPr/>
            </p:nvSpPr>
            <p:spPr>
              <a:xfrm>
                <a:off x="1445475" y="2729475"/>
                <a:ext cx="109800" cy="706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>
                <a:off x="1554375" y="2729475"/>
                <a:ext cx="109800" cy="559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>
                <a:off x="1445475" y="2729597"/>
                <a:ext cx="109800" cy="559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26"/>
            <p:cNvGrpSpPr/>
            <p:nvPr/>
          </p:nvGrpSpPr>
          <p:grpSpPr>
            <a:xfrm flipH="1">
              <a:off x="8483657" y="715496"/>
              <a:ext cx="327569" cy="814800"/>
              <a:chOff x="1118806" y="2729700"/>
              <a:chExt cx="327569" cy="814800"/>
            </a:xfrm>
          </p:grpSpPr>
          <p:sp>
            <p:nvSpPr>
              <p:cNvPr id="420" name="Google Shape;420;p26"/>
              <p:cNvSpPr/>
              <p:nvPr/>
            </p:nvSpPr>
            <p:spPr>
              <a:xfrm>
                <a:off x="1118806" y="2985217"/>
                <a:ext cx="109800" cy="303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1227706" y="2876615"/>
                <a:ext cx="109800" cy="559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1336575" y="2729700"/>
                <a:ext cx="109800" cy="81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6"/>
              <p:cNvSpPr/>
              <p:nvPr/>
            </p:nvSpPr>
            <p:spPr>
              <a:xfrm>
                <a:off x="1227700" y="2985225"/>
                <a:ext cx="109800" cy="450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1336575" y="2876700"/>
                <a:ext cx="109800" cy="66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1227706" y="3120236"/>
                <a:ext cx="109800" cy="168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1336575" y="2985425"/>
                <a:ext cx="109800" cy="450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7" name="Google Shape;427;p26"/>
          <p:cNvSpPr/>
          <p:nvPr/>
        </p:nvSpPr>
        <p:spPr>
          <a:xfrm>
            <a:off x="674850" y="539550"/>
            <a:ext cx="7794300" cy="4064400"/>
          </a:xfrm>
          <a:prstGeom prst="rect">
            <a:avLst/>
          </a:prstGeom>
          <a:solidFill>
            <a:schemeClr val="lt2"/>
          </a:solidFill>
          <a:ln w="28575" cap="sq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7"/>
          <p:cNvGrpSpPr/>
          <p:nvPr/>
        </p:nvGrpSpPr>
        <p:grpSpPr>
          <a:xfrm>
            <a:off x="7840222" y="3647824"/>
            <a:ext cx="1065006" cy="1140852"/>
            <a:chOff x="513425" y="278131"/>
            <a:chExt cx="1188623" cy="1273272"/>
          </a:xfrm>
        </p:grpSpPr>
        <p:sp>
          <p:nvSpPr>
            <p:cNvPr id="430" name="Google Shape;430;p27"/>
            <p:cNvSpPr/>
            <p:nvPr/>
          </p:nvSpPr>
          <p:spPr>
            <a:xfrm flipH="1">
              <a:off x="959348" y="278131"/>
              <a:ext cx="742700" cy="392275"/>
            </a:xfrm>
            <a:custGeom>
              <a:avLst/>
              <a:gdLst/>
              <a:ahLst/>
              <a:cxnLst/>
              <a:rect l="l" t="t" r="r" b="b"/>
              <a:pathLst>
                <a:path w="29708" h="15691" extrusionOk="0">
                  <a:moveTo>
                    <a:pt x="8745" y="0"/>
                  </a:moveTo>
                  <a:lnTo>
                    <a:pt x="8745" y="7273"/>
                  </a:lnTo>
                  <a:lnTo>
                    <a:pt x="4455" y="7273"/>
                  </a:lnTo>
                  <a:lnTo>
                    <a:pt x="4455" y="10236"/>
                  </a:lnTo>
                  <a:lnTo>
                    <a:pt x="0" y="10236"/>
                  </a:lnTo>
                  <a:lnTo>
                    <a:pt x="0" y="13381"/>
                  </a:lnTo>
                  <a:lnTo>
                    <a:pt x="5455" y="13381"/>
                  </a:lnTo>
                  <a:lnTo>
                    <a:pt x="5455" y="15690"/>
                  </a:lnTo>
                  <a:lnTo>
                    <a:pt x="24599" y="15690"/>
                  </a:lnTo>
                  <a:lnTo>
                    <a:pt x="24599" y="11727"/>
                  </a:lnTo>
                  <a:lnTo>
                    <a:pt x="29707" y="11727"/>
                  </a:lnTo>
                  <a:lnTo>
                    <a:pt x="29707" y="6109"/>
                  </a:lnTo>
                  <a:lnTo>
                    <a:pt x="24762" y="6109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 flipH="1">
              <a:off x="513425" y="1159128"/>
              <a:ext cx="742700" cy="392275"/>
            </a:xfrm>
            <a:custGeom>
              <a:avLst/>
              <a:gdLst/>
              <a:ahLst/>
              <a:cxnLst/>
              <a:rect l="l" t="t" r="r" b="b"/>
              <a:pathLst>
                <a:path w="29708" h="15691" extrusionOk="0">
                  <a:moveTo>
                    <a:pt x="4945" y="0"/>
                  </a:moveTo>
                  <a:lnTo>
                    <a:pt x="4945" y="6109"/>
                  </a:lnTo>
                  <a:lnTo>
                    <a:pt x="0" y="6109"/>
                  </a:lnTo>
                  <a:lnTo>
                    <a:pt x="0" y="11727"/>
                  </a:lnTo>
                  <a:lnTo>
                    <a:pt x="5109" y="11727"/>
                  </a:lnTo>
                  <a:lnTo>
                    <a:pt x="5109" y="15690"/>
                  </a:lnTo>
                  <a:lnTo>
                    <a:pt x="24253" y="15690"/>
                  </a:lnTo>
                  <a:lnTo>
                    <a:pt x="24253" y="13363"/>
                  </a:lnTo>
                  <a:lnTo>
                    <a:pt x="29707" y="13363"/>
                  </a:lnTo>
                  <a:lnTo>
                    <a:pt x="29707" y="10236"/>
                  </a:lnTo>
                  <a:lnTo>
                    <a:pt x="25253" y="10236"/>
                  </a:lnTo>
                  <a:lnTo>
                    <a:pt x="25253" y="7254"/>
                  </a:lnTo>
                  <a:lnTo>
                    <a:pt x="20962" y="7254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27"/>
          <p:cNvGrpSpPr/>
          <p:nvPr/>
        </p:nvGrpSpPr>
        <p:grpSpPr>
          <a:xfrm>
            <a:off x="238772" y="354824"/>
            <a:ext cx="1065006" cy="1140852"/>
            <a:chOff x="513425" y="278131"/>
            <a:chExt cx="1188623" cy="1273272"/>
          </a:xfrm>
        </p:grpSpPr>
        <p:sp>
          <p:nvSpPr>
            <p:cNvPr id="433" name="Google Shape;433;p27"/>
            <p:cNvSpPr/>
            <p:nvPr/>
          </p:nvSpPr>
          <p:spPr>
            <a:xfrm>
              <a:off x="959348" y="278131"/>
              <a:ext cx="742700" cy="392275"/>
            </a:xfrm>
            <a:custGeom>
              <a:avLst/>
              <a:gdLst/>
              <a:ahLst/>
              <a:cxnLst/>
              <a:rect l="l" t="t" r="r" b="b"/>
              <a:pathLst>
                <a:path w="29708" h="15691" extrusionOk="0">
                  <a:moveTo>
                    <a:pt x="8745" y="0"/>
                  </a:moveTo>
                  <a:lnTo>
                    <a:pt x="8745" y="7273"/>
                  </a:lnTo>
                  <a:lnTo>
                    <a:pt x="4455" y="7273"/>
                  </a:lnTo>
                  <a:lnTo>
                    <a:pt x="4455" y="10236"/>
                  </a:lnTo>
                  <a:lnTo>
                    <a:pt x="0" y="10236"/>
                  </a:lnTo>
                  <a:lnTo>
                    <a:pt x="0" y="13381"/>
                  </a:lnTo>
                  <a:lnTo>
                    <a:pt x="5455" y="13381"/>
                  </a:lnTo>
                  <a:lnTo>
                    <a:pt x="5455" y="15690"/>
                  </a:lnTo>
                  <a:lnTo>
                    <a:pt x="24599" y="15690"/>
                  </a:lnTo>
                  <a:lnTo>
                    <a:pt x="24599" y="11727"/>
                  </a:lnTo>
                  <a:lnTo>
                    <a:pt x="29707" y="11727"/>
                  </a:lnTo>
                  <a:lnTo>
                    <a:pt x="29707" y="6109"/>
                  </a:lnTo>
                  <a:lnTo>
                    <a:pt x="24762" y="6109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513425" y="1159128"/>
              <a:ext cx="742700" cy="392275"/>
            </a:xfrm>
            <a:custGeom>
              <a:avLst/>
              <a:gdLst/>
              <a:ahLst/>
              <a:cxnLst/>
              <a:rect l="l" t="t" r="r" b="b"/>
              <a:pathLst>
                <a:path w="29708" h="15691" extrusionOk="0">
                  <a:moveTo>
                    <a:pt x="4945" y="0"/>
                  </a:moveTo>
                  <a:lnTo>
                    <a:pt x="4945" y="6109"/>
                  </a:lnTo>
                  <a:lnTo>
                    <a:pt x="0" y="6109"/>
                  </a:lnTo>
                  <a:lnTo>
                    <a:pt x="0" y="11727"/>
                  </a:lnTo>
                  <a:lnTo>
                    <a:pt x="5109" y="11727"/>
                  </a:lnTo>
                  <a:lnTo>
                    <a:pt x="5109" y="15690"/>
                  </a:lnTo>
                  <a:lnTo>
                    <a:pt x="24253" y="15690"/>
                  </a:lnTo>
                  <a:lnTo>
                    <a:pt x="24253" y="13363"/>
                  </a:lnTo>
                  <a:lnTo>
                    <a:pt x="29707" y="13363"/>
                  </a:lnTo>
                  <a:lnTo>
                    <a:pt x="29707" y="10236"/>
                  </a:lnTo>
                  <a:lnTo>
                    <a:pt x="25253" y="10236"/>
                  </a:lnTo>
                  <a:lnTo>
                    <a:pt x="25253" y="7254"/>
                  </a:lnTo>
                  <a:lnTo>
                    <a:pt x="20962" y="7254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27"/>
          <p:cNvGrpSpPr/>
          <p:nvPr/>
        </p:nvGrpSpPr>
        <p:grpSpPr>
          <a:xfrm>
            <a:off x="-1" y="-12"/>
            <a:ext cx="9144000" cy="5143500"/>
            <a:chOff x="-1" y="-12"/>
            <a:chExt cx="9144000" cy="5143500"/>
          </a:xfrm>
        </p:grpSpPr>
        <p:grpSp>
          <p:nvGrpSpPr>
            <p:cNvPr id="436" name="Google Shape;436;p27"/>
            <p:cNvGrpSpPr/>
            <p:nvPr/>
          </p:nvGrpSpPr>
          <p:grpSpPr>
            <a:xfrm>
              <a:off x="-1" y="4114263"/>
              <a:ext cx="436476" cy="1029225"/>
              <a:chOff x="1336575" y="2515275"/>
              <a:chExt cx="436476" cy="1029225"/>
            </a:xfrm>
          </p:grpSpPr>
          <p:sp>
            <p:nvSpPr>
              <p:cNvPr id="437" name="Google Shape;437;p27"/>
              <p:cNvSpPr/>
              <p:nvPr/>
            </p:nvSpPr>
            <p:spPr>
              <a:xfrm>
                <a:off x="1445475" y="2515275"/>
                <a:ext cx="109800" cy="1029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7"/>
              <p:cNvSpPr/>
              <p:nvPr/>
            </p:nvSpPr>
            <p:spPr>
              <a:xfrm>
                <a:off x="1554376" y="2621038"/>
                <a:ext cx="109800" cy="923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7"/>
              <p:cNvSpPr/>
              <p:nvPr/>
            </p:nvSpPr>
            <p:spPr>
              <a:xfrm>
                <a:off x="1445475" y="2729475"/>
                <a:ext cx="109800" cy="706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7"/>
              <p:cNvSpPr/>
              <p:nvPr/>
            </p:nvSpPr>
            <p:spPr>
              <a:xfrm>
                <a:off x="1554375" y="2729475"/>
                <a:ext cx="109800" cy="559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7"/>
              <p:cNvSpPr/>
              <p:nvPr/>
            </p:nvSpPr>
            <p:spPr>
              <a:xfrm>
                <a:off x="1445475" y="2729597"/>
                <a:ext cx="109800" cy="559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7"/>
              <p:cNvSpPr/>
              <p:nvPr/>
            </p:nvSpPr>
            <p:spPr>
              <a:xfrm>
                <a:off x="1336575" y="2729700"/>
                <a:ext cx="109800" cy="81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7"/>
              <p:cNvSpPr/>
              <p:nvPr/>
            </p:nvSpPr>
            <p:spPr>
              <a:xfrm>
                <a:off x="1663251" y="2876412"/>
                <a:ext cx="109800" cy="559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7"/>
              <p:cNvSpPr/>
              <p:nvPr/>
            </p:nvSpPr>
            <p:spPr>
              <a:xfrm>
                <a:off x="1336575" y="2876700"/>
                <a:ext cx="109800" cy="66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7"/>
              <p:cNvSpPr/>
              <p:nvPr/>
            </p:nvSpPr>
            <p:spPr>
              <a:xfrm>
                <a:off x="1336575" y="2985425"/>
                <a:ext cx="109800" cy="450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27"/>
            <p:cNvGrpSpPr/>
            <p:nvPr/>
          </p:nvGrpSpPr>
          <p:grpSpPr>
            <a:xfrm>
              <a:off x="8705700" y="-12"/>
              <a:ext cx="438299" cy="1029000"/>
              <a:chOff x="2840875" y="2545188"/>
              <a:chExt cx="438299" cy="1029000"/>
            </a:xfrm>
          </p:grpSpPr>
          <p:sp>
            <p:nvSpPr>
              <p:cNvPr id="447" name="Google Shape;447;p27"/>
              <p:cNvSpPr/>
              <p:nvPr/>
            </p:nvSpPr>
            <p:spPr>
              <a:xfrm>
                <a:off x="3169374" y="2545188"/>
                <a:ext cx="109800" cy="1029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7"/>
              <p:cNvSpPr/>
              <p:nvPr/>
            </p:nvSpPr>
            <p:spPr>
              <a:xfrm>
                <a:off x="2950675" y="2545188"/>
                <a:ext cx="109800" cy="923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7"/>
              <p:cNvSpPr/>
              <p:nvPr/>
            </p:nvSpPr>
            <p:spPr>
              <a:xfrm>
                <a:off x="3169374" y="2545188"/>
                <a:ext cx="109800" cy="706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2950674" y="2545188"/>
                <a:ext cx="109800" cy="559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7"/>
              <p:cNvSpPr/>
              <p:nvPr/>
            </p:nvSpPr>
            <p:spPr>
              <a:xfrm>
                <a:off x="3169374" y="2545188"/>
                <a:ext cx="109800" cy="559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7"/>
              <p:cNvSpPr/>
              <p:nvPr/>
            </p:nvSpPr>
            <p:spPr>
              <a:xfrm>
                <a:off x="3060474" y="2545188"/>
                <a:ext cx="109800" cy="81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2840875" y="2545188"/>
                <a:ext cx="109800" cy="559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3060474" y="2545188"/>
                <a:ext cx="109800" cy="66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7"/>
              <p:cNvSpPr/>
              <p:nvPr/>
            </p:nvSpPr>
            <p:spPr>
              <a:xfrm>
                <a:off x="3060474" y="2545188"/>
                <a:ext cx="109800" cy="450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76656" y="548640"/>
            <a:ext cx="7790700" cy="5577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8000" tIns="18275" rIns="12800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VT323"/>
              <a:buNone/>
              <a:defRPr sz="4000">
                <a:solidFill>
                  <a:schemeClr val="accent5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redoka One"/>
              <a:buNone/>
              <a:defRPr sz="3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redoka One"/>
              <a:buNone/>
              <a:defRPr sz="3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redoka One"/>
              <a:buNone/>
              <a:defRPr sz="3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redoka One"/>
              <a:buNone/>
              <a:defRPr sz="3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redoka One"/>
              <a:buNone/>
              <a:defRPr sz="3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redoka One"/>
              <a:buNone/>
              <a:defRPr sz="3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redoka One"/>
              <a:buNone/>
              <a:defRPr sz="3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redoka One"/>
              <a:buNone/>
              <a:defRPr sz="3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VT323"/>
              <a:buChar char="■"/>
              <a:defRPr sz="1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T323"/>
              <a:buChar char="○"/>
              <a:defRPr sz="1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2pPr>
            <a:lvl3pPr marL="1371600" lvl="2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T323"/>
              <a:buChar char="■"/>
              <a:defRPr sz="1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3pPr>
            <a:lvl4pPr marL="1828800" lvl="3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T323"/>
              <a:buChar char="●"/>
              <a:defRPr sz="1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4pPr>
            <a:lvl5pPr marL="2286000" lvl="4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T323"/>
              <a:buChar char="○"/>
              <a:defRPr sz="1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5pPr>
            <a:lvl6pPr marL="2743200" lvl="5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T323"/>
              <a:buChar char="■"/>
              <a:defRPr sz="1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6pPr>
            <a:lvl7pPr marL="3200400" lvl="6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T323"/>
              <a:buChar char="●"/>
              <a:defRPr sz="1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7pPr>
            <a:lvl8pPr marL="3657600" lvl="7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T323"/>
              <a:buChar char="○"/>
              <a:defRPr sz="1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8pPr>
            <a:lvl9pPr marL="4114800" lvl="8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T323"/>
              <a:buChar char="■"/>
              <a:defRPr sz="18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4" r:id="rId2"/>
    <p:sldLayoutId id="2147483672" r:id="rId3"/>
    <p:sldLayoutId id="2147483673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py of Blue Purple Futuristic Technology Youtube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7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py of Dark Gray and Orange Textured Illustrative Science Volcanoes Presentation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1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refighter CV by Slidesgo">
  <a:themeElements>
    <a:clrScheme name="Simple Light">
      <a:dk1>
        <a:srgbClr val="1D2220"/>
      </a:dk1>
      <a:lt1>
        <a:srgbClr val="FFFFFF"/>
      </a:lt1>
      <a:dk2>
        <a:srgbClr val="303A37"/>
      </a:dk2>
      <a:lt2>
        <a:srgbClr val="1F1E32"/>
      </a:lt2>
      <a:accent1>
        <a:srgbClr val="A53030"/>
      </a:accent1>
      <a:accent2>
        <a:srgbClr val="D96A29"/>
      </a:accent2>
      <a:accent3>
        <a:srgbClr val="E6B32D"/>
      </a:accent3>
      <a:accent4>
        <a:srgbClr val="48652D"/>
      </a:accent4>
      <a:accent5>
        <a:srgbClr val="93D94E"/>
      </a:accent5>
      <a:accent6>
        <a:srgbClr val="488774"/>
      </a:accent6>
      <a:hlink>
        <a:srgbClr val="93D9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8518</TotalTime>
  <Words>0</Words>
  <Application>Microsoft Office PowerPoint</Application>
  <PresentationFormat>Презентация на цял екран (16:9)</PresentationFormat>
  <Paragraphs>0</Paragraphs>
  <Slides>4</Slides>
  <Notes>0</Notes>
  <HiddenSlides>0</HiddenSlides>
  <MMClips>2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</vt:i4>
      </vt:variant>
    </vt:vector>
  </HeadingPairs>
  <TitlesOfParts>
    <vt:vector size="7" baseType="lpstr">
      <vt:lpstr>Arial</vt:lpstr>
      <vt:lpstr>VT323</vt:lpstr>
      <vt:lpstr>Firefighter CV by Slidesgo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Gyulshen</dc:creator>
  <cp:lastModifiedBy>Gyulshen</cp:lastModifiedBy>
  <cp:revision>7</cp:revision>
  <dcterms:modified xsi:type="dcterms:W3CDTF">2023-05-13T11:52:24Z</dcterms:modified>
</cp:coreProperties>
</file>